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0" r:id="rId4"/>
    <p:sldId id="261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0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CDC53-FDA3-430C-9BD4-5A10FFC23BE0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F1A82-FDA3-4369-954E-05106341BD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biography should be written in your own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F1A82-FDA3-4369-954E-05106341BDE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F1A82-FDA3-4369-954E-05106341BDE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Must have at least 8 Friends</a:t>
            </a:r>
          </a:p>
          <a:p>
            <a:r>
              <a:rPr lang="en-US" dirty="0" smtClean="0"/>
              <a:t>For</a:t>
            </a:r>
            <a:r>
              <a:rPr lang="en-US" baseline="0" dirty="0" smtClean="0"/>
              <a:t> the title, include something that let’s us know WHY this person is friends with your person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F1A82-FDA3-4369-954E-05106341BDE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</a:t>
            </a:r>
            <a:r>
              <a:rPr lang="en-US" baseline="0" dirty="0" smtClean="0"/>
              <a:t> person must have at least </a:t>
            </a:r>
            <a:r>
              <a:rPr lang="en-US" baseline="0" dirty="0" smtClean="0"/>
              <a:t>3 </a:t>
            </a:r>
            <a:r>
              <a:rPr lang="en-US" baseline="0" dirty="0" smtClean="0"/>
              <a:t>different people commenting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F1A82-FDA3-4369-954E-05106341BDE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32ACE-12A2-AD44-9AE0-885A21DA8A3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6F092-2FE9-CF44-8B6E-E9376DE7D3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Profile of (Enter Name Here)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By: (your name)</a:t>
            </a:r>
          </a:p>
          <a:p>
            <a:endParaRPr lang="en-US" dirty="0" smtClean="0"/>
          </a:p>
          <a:p>
            <a:r>
              <a:rPr lang="en-US" dirty="0" smtClean="0"/>
              <a:t>(Name of Class)</a:t>
            </a:r>
          </a:p>
          <a:p>
            <a:r>
              <a:rPr lang="en-US" dirty="0" smtClean="0"/>
              <a:t>(Hour of Class)</a:t>
            </a:r>
          </a:p>
          <a:p>
            <a:r>
              <a:rPr lang="en-US" dirty="0" smtClean="0"/>
              <a:t>(Name of Teacher)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241" y="312124"/>
            <a:ext cx="4870450" cy="18183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489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85624" y="151904"/>
            <a:ext cx="9058376" cy="684151"/>
          </a:xfrm>
          <a:prstGeom prst="roundRect">
            <a:avLst>
              <a:gd name="adj" fmla="val 26551"/>
            </a:avLst>
          </a:prstGeom>
          <a:solidFill>
            <a:srgbClr val="3A5897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101600" tIns="101600" rIns="101600" bIns="101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000" b="0" i="0" u="none" strike="noStrike" cap="none" normalizeH="0" baseline="0" noProof="1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393" y="199165"/>
            <a:ext cx="1842627" cy="6368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466741" y="200751"/>
            <a:ext cx="4292266" cy="63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Home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Profile     Friends     Inbox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Helvetica"/>
              <a:ea typeface="Times New Roman" charset="0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66741" y="954271"/>
            <a:ext cx="642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PROFILE NAME HERE </a:t>
            </a:r>
            <a:r>
              <a:rPr lang="en-US" dirty="0" smtClean="0"/>
              <a:t>status sentence here</a:t>
            </a:r>
            <a:endParaRPr lang="en-US" dirty="0"/>
          </a:p>
        </p:txBody>
      </p:sp>
      <p:pic>
        <p:nvPicPr>
          <p:cNvPr id="7" name="Content Placeholder 12" descr="Captu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393" y="3515333"/>
            <a:ext cx="1914525" cy="419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6495" y="3934433"/>
            <a:ext cx="191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Friends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67710" y="1673274"/>
            <a:ext cx="727628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About Me</a:t>
            </a:r>
          </a:p>
          <a:p>
            <a:r>
              <a:rPr lang="en-US" dirty="0" smtClean="0"/>
              <a:t>Basic Info</a:t>
            </a:r>
          </a:p>
          <a:p>
            <a:r>
              <a:rPr lang="en-US" dirty="0" smtClean="0"/>
              <a:t>		Sex:</a:t>
            </a:r>
          </a:p>
          <a:p>
            <a:r>
              <a:rPr lang="en-US" dirty="0" smtClean="0"/>
              <a:t>		Birthday:</a:t>
            </a:r>
          </a:p>
          <a:p>
            <a:r>
              <a:rPr lang="en-US" dirty="0" smtClean="0"/>
              <a:t>		Relationship Status:</a:t>
            </a:r>
          </a:p>
          <a:p>
            <a:r>
              <a:rPr lang="en-US" dirty="0" smtClean="0"/>
              <a:t>		Hometown:</a:t>
            </a:r>
          </a:p>
          <a:p>
            <a:r>
              <a:rPr lang="en-US" dirty="0" smtClean="0"/>
              <a:t>Biography</a:t>
            </a:r>
          </a:p>
          <a:p>
            <a:r>
              <a:rPr lang="en-US" dirty="0" smtClean="0"/>
              <a:t>		(insert a short 3-4 sentence statement)</a:t>
            </a:r>
          </a:p>
          <a:p>
            <a:r>
              <a:rPr lang="en-US" dirty="0" smtClean="0"/>
              <a:t>Famous &amp; Favorite Quotes</a:t>
            </a:r>
          </a:p>
          <a:p>
            <a:r>
              <a:rPr lang="en-US" dirty="0" smtClean="0"/>
              <a:t>		(insert 2-3 Quotes)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67710" y="1269036"/>
            <a:ext cx="7276289" cy="40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489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85624" y="151904"/>
            <a:ext cx="9058376" cy="684151"/>
          </a:xfrm>
          <a:prstGeom prst="roundRect">
            <a:avLst>
              <a:gd name="adj" fmla="val 26551"/>
            </a:avLst>
          </a:prstGeom>
          <a:solidFill>
            <a:srgbClr val="3A5897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101600" tIns="101600" rIns="101600" bIns="101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000" b="0" i="0" u="none" strike="noStrike" cap="none" normalizeH="0" baseline="0" noProof="1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393" y="199165"/>
            <a:ext cx="1842627" cy="6368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466741" y="200751"/>
            <a:ext cx="4292266" cy="63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Home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Profile     Friends     Inbox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Helvetica"/>
              <a:ea typeface="Times New Roman" charset="0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66741" y="954271"/>
            <a:ext cx="642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PROFILE NAME HERE </a:t>
            </a:r>
            <a:r>
              <a:rPr lang="en-US" dirty="0" smtClean="0"/>
              <a:t>status sentence here</a:t>
            </a:r>
            <a:endParaRPr lang="en-US" dirty="0"/>
          </a:p>
        </p:txBody>
      </p:sp>
      <p:pic>
        <p:nvPicPr>
          <p:cNvPr id="7" name="Content Placeholder 12" descr="Captu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393" y="3515333"/>
            <a:ext cx="1914525" cy="419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6495" y="3934433"/>
            <a:ext cx="191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Friends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67710" y="1673274"/>
            <a:ext cx="72762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Work and Education</a:t>
            </a:r>
          </a:p>
          <a:p>
            <a:r>
              <a:rPr lang="en-US" dirty="0" smtClean="0"/>
              <a:t>Employers</a:t>
            </a:r>
          </a:p>
          <a:p>
            <a:endParaRPr lang="en-US" dirty="0" smtClean="0"/>
          </a:p>
          <a:p>
            <a:r>
              <a:rPr lang="en-US" dirty="0" smtClean="0"/>
              <a:t>College/High School</a:t>
            </a:r>
          </a:p>
          <a:p>
            <a:endParaRPr lang="en-US" dirty="0" smtClean="0"/>
          </a:p>
          <a:p>
            <a:r>
              <a:rPr lang="en-US" b="1" dirty="0" smtClean="0"/>
              <a:t>Likes and Interests</a:t>
            </a:r>
          </a:p>
          <a:p>
            <a:r>
              <a:rPr lang="en-US" dirty="0" smtClean="0"/>
              <a:t>Interests</a:t>
            </a:r>
          </a:p>
          <a:p>
            <a:r>
              <a:rPr lang="en-US" dirty="0" smtClean="0"/>
              <a:t>Music</a:t>
            </a:r>
          </a:p>
          <a:p>
            <a:r>
              <a:rPr lang="en-US" dirty="0" smtClean="0"/>
              <a:t>Books</a:t>
            </a:r>
          </a:p>
          <a:p>
            <a:r>
              <a:rPr lang="en-US" dirty="0" smtClean="0"/>
              <a:t>Movies</a:t>
            </a:r>
          </a:p>
          <a:p>
            <a:r>
              <a:rPr lang="en-US" dirty="0" smtClean="0"/>
              <a:t>Television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67710" y="1269036"/>
            <a:ext cx="7276289" cy="40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489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85624" y="151904"/>
            <a:ext cx="9058376" cy="684151"/>
          </a:xfrm>
          <a:prstGeom prst="roundRect">
            <a:avLst>
              <a:gd name="adj" fmla="val 26551"/>
            </a:avLst>
          </a:prstGeom>
          <a:solidFill>
            <a:srgbClr val="3A5897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101600" tIns="101600" rIns="101600" bIns="101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000" b="0" i="0" u="none" strike="noStrike" cap="none" normalizeH="0" baseline="0" noProof="1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393" y="199165"/>
            <a:ext cx="1842627" cy="6368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466741" y="200751"/>
            <a:ext cx="4292266" cy="63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Home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Profile     Friends     Inbox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Helvetica"/>
              <a:ea typeface="Times New Roman" charset="0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66741" y="954271"/>
            <a:ext cx="642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Friends of (PROFILE NAME)</a:t>
            </a:r>
            <a:endParaRPr lang="en-US" dirty="0"/>
          </a:p>
        </p:txBody>
      </p:sp>
      <p:pic>
        <p:nvPicPr>
          <p:cNvPr id="11" name="Picture 10" descr="Friend Lis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393" y="954272"/>
            <a:ext cx="1767719" cy="5494660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466741" y="1489124"/>
          <a:ext cx="6424340" cy="4959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2170"/>
                <a:gridCol w="3212170"/>
              </a:tblGrid>
              <a:tr h="1239952">
                <a:tc>
                  <a:txBody>
                    <a:bodyPr/>
                    <a:lstStyle/>
                    <a:p>
                      <a:pPr algn="r"/>
                      <a:r>
                        <a:rPr lang="en-US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smtClean="0">
                          <a:solidFill>
                            <a:schemeClr val="tx1"/>
                          </a:solidFill>
                        </a:rPr>
                        <a:t>Extra Info</a:t>
                      </a:r>
                      <a:endParaRPr lang="en-US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</a:p>
                    <a:p>
                      <a:pPr algn="r"/>
                      <a:endParaRPr lang="en-US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9952">
                <a:tc>
                  <a:txBody>
                    <a:bodyPr/>
                    <a:lstStyle/>
                    <a:p>
                      <a:pPr algn="r"/>
                      <a:r>
                        <a:rPr lang="en-US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smtClean="0">
                          <a:solidFill>
                            <a:schemeClr val="tx1"/>
                          </a:solidFill>
                        </a:rPr>
                        <a:t>Extra Info</a:t>
                      </a:r>
                      <a:endParaRPr lang="en-US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smtClean="0">
                          <a:solidFill>
                            <a:schemeClr val="tx1"/>
                          </a:solidFill>
                        </a:rPr>
                        <a:t>Extra Info</a:t>
                      </a:r>
                      <a:endParaRPr lang="en-US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9952">
                <a:tc>
                  <a:txBody>
                    <a:bodyPr/>
                    <a:lstStyle/>
                    <a:p>
                      <a:pPr algn="r"/>
                      <a:r>
                        <a:rPr lang="en-US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smtClean="0">
                          <a:solidFill>
                            <a:schemeClr val="tx1"/>
                          </a:solidFill>
                        </a:rPr>
                        <a:t>Extra Info</a:t>
                      </a:r>
                      <a:endParaRPr lang="en-US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smtClean="0">
                          <a:solidFill>
                            <a:schemeClr val="tx1"/>
                          </a:solidFill>
                        </a:rPr>
                        <a:t>Extra Info</a:t>
                      </a:r>
                      <a:endParaRPr lang="en-US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9952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  <a:endParaRPr lang="en-US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/>
                          </a:solidFill>
                        </a:rPr>
                        <a:t>Name of Friend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  <a:p>
                      <a:pPr algn="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Extra Info</a:t>
                      </a:r>
                      <a:endParaRPr lang="en-US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3" name="Picture 12" descr="your-face-here-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266" y="1489124"/>
            <a:ext cx="678058" cy="807249"/>
          </a:xfrm>
          <a:prstGeom prst="rect">
            <a:avLst/>
          </a:prstGeom>
        </p:spPr>
      </p:pic>
      <p:pic>
        <p:nvPicPr>
          <p:cNvPr id="14" name="Picture 13" descr="your-face-here-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266" y="2808609"/>
            <a:ext cx="678058" cy="807249"/>
          </a:xfrm>
          <a:prstGeom prst="rect">
            <a:avLst/>
          </a:prstGeom>
        </p:spPr>
      </p:pic>
      <p:pic>
        <p:nvPicPr>
          <p:cNvPr id="15" name="Picture 14" descr="your-face-here-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266" y="4130423"/>
            <a:ext cx="678058" cy="807249"/>
          </a:xfrm>
          <a:prstGeom prst="rect">
            <a:avLst/>
          </a:prstGeom>
        </p:spPr>
      </p:pic>
      <p:pic>
        <p:nvPicPr>
          <p:cNvPr id="16" name="Picture 15" descr="your-face-here-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949" y="1489124"/>
            <a:ext cx="678058" cy="807249"/>
          </a:xfrm>
          <a:prstGeom prst="rect">
            <a:avLst/>
          </a:prstGeom>
        </p:spPr>
      </p:pic>
      <p:pic>
        <p:nvPicPr>
          <p:cNvPr id="17" name="Picture 16" descr="your-face-here-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949" y="2808609"/>
            <a:ext cx="678058" cy="807249"/>
          </a:xfrm>
          <a:prstGeom prst="rect">
            <a:avLst/>
          </a:prstGeom>
        </p:spPr>
      </p:pic>
      <p:pic>
        <p:nvPicPr>
          <p:cNvPr id="18" name="Picture 17" descr="your-face-here-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949" y="4130423"/>
            <a:ext cx="678058" cy="807249"/>
          </a:xfrm>
          <a:prstGeom prst="rect">
            <a:avLst/>
          </a:prstGeom>
        </p:spPr>
      </p:pic>
      <p:pic>
        <p:nvPicPr>
          <p:cNvPr id="19" name="Picture 18" descr="your-face-here-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949" y="5352866"/>
            <a:ext cx="678058" cy="807249"/>
          </a:xfrm>
          <a:prstGeom prst="rect">
            <a:avLst/>
          </a:prstGeom>
        </p:spPr>
      </p:pic>
      <p:pic>
        <p:nvPicPr>
          <p:cNvPr id="20" name="Picture 19" descr="your-face-here-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266" y="5352866"/>
            <a:ext cx="678058" cy="8072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4891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85624" y="151904"/>
            <a:ext cx="9058376" cy="684151"/>
          </a:xfrm>
          <a:prstGeom prst="roundRect">
            <a:avLst>
              <a:gd name="adj" fmla="val 26551"/>
            </a:avLst>
          </a:prstGeom>
          <a:solidFill>
            <a:srgbClr val="3A5897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101600" tIns="101600" rIns="101600" bIns="101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sz="1000" b="0" i="0" u="none" strike="noStrike" cap="none" normalizeH="0" baseline="0" noProof="1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393" y="199165"/>
            <a:ext cx="1842627" cy="6368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466741" y="200751"/>
            <a:ext cx="4292266" cy="63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Home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ea typeface="Times New Roman" charset="0"/>
                <a:cs typeface="Helvetica"/>
              </a:rPr>
              <a:t>Profile     Friends     Inbox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Helvetica"/>
              <a:ea typeface="Times New Roman" charset="0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02047" y="200751"/>
            <a:ext cx="104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Logout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Content Placeholder 12" descr="Capture.JPG"/>
          <p:cNvPicPr>
            <a:picLocks noGrp="1" noChangeAspect="1"/>
          </p:cNvPicPr>
          <p:nvPr>
            <p:ph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348393" y="3515333"/>
            <a:ext cx="1914525" cy="4191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66741" y="954271"/>
            <a:ext cx="642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PROFILE NAME HERE </a:t>
            </a:r>
            <a:r>
              <a:rPr lang="en-US" dirty="0" smtClean="0"/>
              <a:t>status sentence here</a:t>
            </a:r>
            <a:endParaRPr lang="en-US" dirty="0"/>
          </a:p>
        </p:txBody>
      </p:sp>
      <p:pic>
        <p:nvPicPr>
          <p:cNvPr id="15" name="Content Placeholder 14" descr="Mind.JPG"/>
          <p:cNvPicPr>
            <a:picLocks noGrp="1" noChangeAspect="1"/>
          </p:cNvPicPr>
          <p:nvPr>
            <p:ph sz="quarter" idx="4294967295"/>
          </p:nvPr>
        </p:nvPicPr>
        <p:blipFill>
          <a:blip r:embed="rId5"/>
          <a:stretch>
            <a:fillRect/>
          </a:stretch>
        </p:blipFill>
        <p:spPr>
          <a:xfrm>
            <a:off x="2466740" y="1323603"/>
            <a:ext cx="6677259" cy="108885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6495" y="3934433"/>
            <a:ext cx="191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Friends</a:t>
            </a:r>
            <a:endParaRPr lang="en-US" dirty="0"/>
          </a:p>
        </p:txBody>
      </p:sp>
      <p:graphicFrame>
        <p:nvGraphicFramePr>
          <p:cNvPr id="19" name="Content Placeholder 18"/>
          <p:cNvGraphicFramePr>
            <a:graphicFrameLocks noGrp="1"/>
          </p:cNvGraphicFramePr>
          <p:nvPr>
            <p:ph sz="half" idx="4294967295"/>
          </p:nvPr>
        </p:nvGraphicFramePr>
        <p:xfrm>
          <a:off x="2466740" y="2412460"/>
          <a:ext cx="5784108" cy="3784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233"/>
                <a:gridCol w="4320875"/>
              </a:tblGrid>
              <a:tr h="12616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Person’s Name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some kind of comment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616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Person’s Name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some kind of comment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616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Person’s Name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some kind of comment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1" name="Picture 20" descr="your-face-here-copy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2265" y="2412460"/>
            <a:ext cx="960613" cy="1143639"/>
          </a:xfrm>
          <a:prstGeom prst="rect">
            <a:avLst/>
          </a:prstGeom>
        </p:spPr>
      </p:pic>
      <p:pic>
        <p:nvPicPr>
          <p:cNvPr id="22" name="Picture 21" descr="your-face-here-copy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2265" y="3731945"/>
            <a:ext cx="960613" cy="1143639"/>
          </a:xfrm>
          <a:prstGeom prst="rect">
            <a:avLst/>
          </a:prstGeom>
        </p:spPr>
      </p:pic>
      <p:pic>
        <p:nvPicPr>
          <p:cNvPr id="23" name="Picture 22" descr="your-face-here-copy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2265" y="5053759"/>
            <a:ext cx="960613" cy="1143639"/>
          </a:xfrm>
          <a:prstGeom prst="rect">
            <a:avLst/>
          </a:prstGeom>
        </p:spPr>
      </p:pic>
      <p:sp>
        <p:nvSpPr>
          <p:cNvPr id="24" name="Content Placeholder 5"/>
          <p:cNvSpPr>
            <a:spLocks noGrp="1"/>
          </p:cNvSpPr>
          <p:nvPr>
            <p:ph sz="half" idx="4294967295"/>
          </p:nvPr>
        </p:nvSpPr>
        <p:spPr>
          <a:xfrm>
            <a:off x="276494" y="1110429"/>
            <a:ext cx="1914525" cy="24049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203</Words>
  <Application>Microsoft Office PowerPoint</Application>
  <PresentationFormat>On-screen Show (4:3)</PresentationFormat>
  <Paragraphs>74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Profile of (Enter Name Here)</vt:lpstr>
      <vt:lpstr>Slide 2</vt:lpstr>
      <vt:lpstr>Slide 3</vt:lpstr>
      <vt:lpstr>Slide 4</vt:lpstr>
      <vt:lpstr>Slide 5</vt:lpstr>
    </vt:vector>
  </TitlesOfParts>
  <Company>Denver Community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 of (Enter Name Here)</dc:title>
  <dc:creator>Denver Community Schools</dc:creator>
  <cp:lastModifiedBy>Emily</cp:lastModifiedBy>
  <cp:revision>10</cp:revision>
  <dcterms:created xsi:type="dcterms:W3CDTF">2010-05-10T16:25:57Z</dcterms:created>
  <dcterms:modified xsi:type="dcterms:W3CDTF">2010-05-11T00:37:36Z</dcterms:modified>
</cp:coreProperties>
</file>